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DM Serif Display" charset="1" panose="00000000000000000000"/>
      <p:regular r:id="rId17"/>
    </p:embeddedFont>
    <p:embeddedFont>
      <p:font typeface="Nourd Bold" charset="1" panose="00000800000000000000"/>
      <p:regular r:id="rId18"/>
    </p:embeddedFont>
    <p:embeddedFont>
      <p:font typeface="Nourd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73854" y="3179315"/>
            <a:ext cx="15740293" cy="412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60"/>
              </a:lnSpc>
            </a:pPr>
            <a:r>
              <a:rPr lang="en-US" sz="10660">
                <a:solidFill>
                  <a:srgbClr val="20573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Diatomaceous Earth for Gardening - Benefits &amp; How to Use It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4713645" y="5731077"/>
            <a:ext cx="8860709" cy="16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4885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Ask your questions in the comments!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136094" y="5681657"/>
            <a:ext cx="1269036" cy="1093678"/>
          </a:xfrm>
          <a:custGeom>
            <a:avLst/>
            <a:gdLst/>
            <a:ahLst/>
            <a:cxnLst/>
            <a:rect r="r" b="b" t="t" l="l"/>
            <a:pathLst>
              <a:path h="1093678" w="1269036">
                <a:moveTo>
                  <a:pt x="0" y="0"/>
                </a:moveTo>
                <a:lnTo>
                  <a:pt x="1269036" y="0"/>
                </a:lnTo>
                <a:lnTo>
                  <a:pt x="1269036" y="1093679"/>
                </a:lnTo>
                <a:lnTo>
                  <a:pt x="0" y="1093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30360" y="3429202"/>
            <a:ext cx="14427280" cy="1905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59"/>
              </a:lnSpc>
            </a:pPr>
            <a:r>
              <a:rPr lang="en-US" sz="14259">
                <a:solidFill>
                  <a:srgbClr val="20573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Any Question?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0">
            <a:off x="12834908" y="5681657"/>
            <a:ext cx="1269036" cy="1093678"/>
          </a:xfrm>
          <a:custGeom>
            <a:avLst/>
            <a:gdLst/>
            <a:ahLst/>
            <a:cxnLst/>
            <a:rect r="r" b="b" t="t" l="l"/>
            <a:pathLst>
              <a:path h="1093678" w="1269036">
                <a:moveTo>
                  <a:pt x="1269036" y="0"/>
                </a:moveTo>
                <a:lnTo>
                  <a:pt x="0" y="0"/>
                </a:lnTo>
                <a:lnTo>
                  <a:pt x="0" y="1093679"/>
                </a:lnTo>
                <a:lnTo>
                  <a:pt x="1269036" y="1093679"/>
                </a:lnTo>
                <a:lnTo>
                  <a:pt x="126903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930360" y="4086299"/>
            <a:ext cx="14427280" cy="1825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59"/>
              </a:lnSpc>
            </a:pPr>
            <a:r>
              <a:rPr lang="en-US" sz="13759">
                <a:solidFill>
                  <a:srgbClr val="20573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14661" y="5945780"/>
            <a:ext cx="7258677" cy="669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2"/>
              </a:lnSpc>
            </a:pPr>
            <a:r>
              <a:rPr lang="en-US" sz="4001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by Hydrangealibrary.com</a:t>
            </a:r>
          </a:p>
        </p:txBody>
      </p:sp>
    </p:spTree>
  </p:cSld>
  <p:clrMapOvr>
    <a:masterClrMapping/>
  </p:clrMapOvr>
  <p:transition spd="fast">
    <p:cover dir="rd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2154856" y="3948113"/>
            <a:ext cx="15121491" cy="238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032"/>
              </a:lnSpc>
            </a:pPr>
            <a:r>
              <a:rPr lang="en-US" sz="8360" b="true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Keeps pests away</a:t>
            </a:r>
            <a:r>
              <a:rPr lang="en-US" sz="83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, </a:t>
            </a:r>
          </a:p>
          <a:p>
            <a:pPr algn="just">
              <a:lnSpc>
                <a:spcPts val="8713"/>
              </a:lnSpc>
            </a:pPr>
            <a:r>
              <a:rPr lang="en-US" sz="72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including slugs, aphids, and ants.</a:t>
            </a:r>
          </a:p>
        </p:txBody>
      </p:sp>
    </p:spTree>
  </p:cSld>
  <p:clrMapOvr>
    <a:masterClrMapping/>
  </p:clrMapOvr>
  <p:transition spd="fast">
    <p:cover dir="rd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2154856" y="3314700"/>
            <a:ext cx="15121491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32"/>
              </a:lnSpc>
            </a:pPr>
            <a:r>
              <a:rPr lang="en-US" sz="8360" b="true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Helps prevent fungal diseases</a:t>
            </a:r>
            <a:r>
              <a:rPr lang="en-US" sz="83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</a:p>
          <a:p>
            <a:pPr algn="just">
              <a:lnSpc>
                <a:spcPts val="8713"/>
              </a:lnSpc>
            </a:pPr>
            <a:r>
              <a:rPr lang="en-US" sz="72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like powdery mildew.</a:t>
            </a:r>
          </a:p>
        </p:txBody>
      </p:sp>
    </p:spTree>
  </p:cSld>
  <p:clrMapOvr>
    <a:masterClrMapping/>
  </p:clrMapOvr>
  <p:transition spd="fast">
    <p:cover dir="rd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2154856" y="3395663"/>
            <a:ext cx="15121491" cy="348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32"/>
              </a:lnSpc>
            </a:pPr>
            <a:r>
              <a:rPr lang="en-US" sz="8360" b="true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Improves soil quality,</a:t>
            </a:r>
            <a:r>
              <a:rPr lang="en-US" sz="83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</a:p>
          <a:p>
            <a:pPr algn="l">
              <a:lnSpc>
                <a:spcPts val="8713"/>
              </a:lnSpc>
            </a:pPr>
            <a:r>
              <a:rPr lang="en-US" sz="72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enhancing aeration and moisture retention.</a:t>
            </a:r>
          </a:p>
        </p:txBody>
      </p:sp>
    </p:spTree>
  </p:cSld>
  <p:clrMapOvr>
    <a:masterClrMapping/>
  </p:clrMapOvr>
  <p:transition spd="fast">
    <p:cover dir="rd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2154856" y="3948113"/>
            <a:ext cx="15121491" cy="238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32"/>
              </a:lnSpc>
            </a:pPr>
            <a:r>
              <a:rPr lang="en-US" sz="8360" b="true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Natural and safe,</a:t>
            </a:r>
            <a:r>
              <a:rPr lang="en-US" sz="83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</a:p>
          <a:p>
            <a:pPr algn="l">
              <a:lnSpc>
                <a:spcPts val="8713"/>
              </a:lnSpc>
            </a:pPr>
            <a:r>
              <a:rPr lang="en-US" sz="72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won’t harm plants or soil.</a:t>
            </a:r>
          </a:p>
        </p:txBody>
      </p:sp>
    </p:spTree>
  </p:cSld>
  <p:clrMapOvr>
    <a:masterClrMapping/>
  </p:clrMapOvr>
  <p:transition spd="fast">
    <p:cover dir="rd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2154856" y="3395663"/>
            <a:ext cx="15121491" cy="348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32"/>
              </a:lnSpc>
            </a:pPr>
            <a:r>
              <a:rPr lang="en-US" sz="8360" b="true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Easy to apply</a:t>
            </a:r>
            <a:r>
              <a:rPr lang="en-US" sz="83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</a:p>
          <a:p>
            <a:pPr algn="l">
              <a:lnSpc>
                <a:spcPts val="8713"/>
              </a:lnSpc>
            </a:pPr>
            <a:r>
              <a:rPr lang="en-US" sz="72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- sprinkle by hand or use a sifter for even coverage.</a:t>
            </a:r>
          </a:p>
        </p:txBody>
      </p:sp>
    </p:spTree>
  </p:cSld>
  <p:clrMapOvr>
    <a:masterClrMapping/>
  </p:clrMapOvr>
  <p:transition spd="fast">
    <p:cover dir="rd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360316" y="4048125"/>
            <a:ext cx="15567367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3"/>
              </a:lnSpc>
            </a:pPr>
            <a:r>
              <a:rPr lang="en-US" sz="7760" b="true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Important! Reapply after rain,</a:t>
            </a:r>
            <a:r>
              <a:rPr lang="en-US" sz="77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</a:p>
          <a:p>
            <a:pPr algn="l">
              <a:lnSpc>
                <a:spcPts val="7993"/>
              </a:lnSpc>
            </a:pPr>
            <a:r>
              <a:rPr lang="en-US" sz="66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as moisture reduces its effectiveness.</a:t>
            </a:r>
          </a:p>
        </p:txBody>
      </p:sp>
    </p:spTree>
  </p:cSld>
  <p:clrMapOvr>
    <a:masterClrMapping/>
  </p:clrMapOvr>
  <p:transition spd="fast">
    <p:cover dir="rd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7373882" y="-2310252"/>
            <a:ext cx="3476940" cy="3103959"/>
          </a:xfrm>
          <a:custGeom>
            <a:avLst/>
            <a:gdLst/>
            <a:ahLst/>
            <a:cxnLst/>
            <a:rect r="r" b="b" t="t" l="l"/>
            <a:pathLst>
              <a:path h="3103959" w="3476940">
                <a:moveTo>
                  <a:pt x="0" y="0"/>
                </a:moveTo>
                <a:lnTo>
                  <a:pt x="3476940" y="0"/>
                </a:lnTo>
                <a:lnTo>
                  <a:pt x="3476940" y="3103959"/>
                </a:lnTo>
                <a:lnTo>
                  <a:pt x="0" y="3103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930317" y="9594059"/>
            <a:ext cx="3495354" cy="3120397"/>
          </a:xfrm>
          <a:custGeom>
            <a:avLst/>
            <a:gdLst/>
            <a:ahLst/>
            <a:cxnLst/>
            <a:rect r="r" b="b" t="t" l="l"/>
            <a:pathLst>
              <a:path h="3120397" w="3495354">
                <a:moveTo>
                  <a:pt x="3495353" y="0"/>
                </a:moveTo>
                <a:lnTo>
                  <a:pt x="0" y="0"/>
                </a:lnTo>
                <a:lnTo>
                  <a:pt x="0" y="3120397"/>
                </a:lnTo>
                <a:lnTo>
                  <a:pt x="3495353" y="3120397"/>
                </a:lnTo>
                <a:lnTo>
                  <a:pt x="34953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8333841"/>
            <a:ext cx="6174690" cy="2267795"/>
          </a:xfrm>
          <a:custGeom>
            <a:avLst/>
            <a:gdLst/>
            <a:ahLst/>
            <a:cxnLst/>
            <a:rect r="r" b="b" t="t" l="l"/>
            <a:pathLst>
              <a:path h="2267795" w="6174690">
                <a:moveTo>
                  <a:pt x="6174690" y="0"/>
                </a:moveTo>
                <a:lnTo>
                  <a:pt x="0" y="0"/>
                </a:lnTo>
                <a:lnTo>
                  <a:pt x="0" y="2267796"/>
                </a:lnTo>
                <a:lnTo>
                  <a:pt x="6174690" y="2267796"/>
                </a:lnTo>
                <a:lnTo>
                  <a:pt x="61746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35780" y="317196"/>
            <a:ext cx="3449370" cy="2022193"/>
          </a:xfrm>
          <a:custGeom>
            <a:avLst/>
            <a:gdLst/>
            <a:ahLst/>
            <a:cxnLst/>
            <a:rect r="r" b="b" t="t" l="l"/>
            <a:pathLst>
              <a:path h="2022193" w="3449370">
                <a:moveTo>
                  <a:pt x="0" y="0"/>
                </a:moveTo>
                <a:lnTo>
                  <a:pt x="3449371" y="0"/>
                </a:lnTo>
                <a:lnTo>
                  <a:pt x="3449371" y="2022193"/>
                </a:lnTo>
                <a:lnTo>
                  <a:pt x="0" y="202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65870" y="7220299"/>
            <a:ext cx="4202062" cy="3188315"/>
          </a:xfrm>
          <a:custGeom>
            <a:avLst/>
            <a:gdLst/>
            <a:ahLst/>
            <a:cxnLst/>
            <a:rect r="r" b="b" t="t" l="l"/>
            <a:pathLst>
              <a:path h="3188315" w="4202062">
                <a:moveTo>
                  <a:pt x="0" y="0"/>
                </a:moveTo>
                <a:lnTo>
                  <a:pt x="4202062" y="0"/>
                </a:lnTo>
                <a:lnTo>
                  <a:pt x="4202062" y="3188315"/>
                </a:lnTo>
                <a:lnTo>
                  <a:pt x="0" y="3188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8333841"/>
            <a:ext cx="2289404" cy="2074773"/>
          </a:xfrm>
          <a:custGeom>
            <a:avLst/>
            <a:gdLst/>
            <a:ahLst/>
            <a:cxnLst/>
            <a:rect r="r" b="b" t="t" l="l"/>
            <a:pathLst>
              <a:path h="2074773" w="2289404">
                <a:moveTo>
                  <a:pt x="0" y="0"/>
                </a:moveTo>
                <a:lnTo>
                  <a:pt x="2289404" y="0"/>
                </a:lnTo>
                <a:lnTo>
                  <a:pt x="2289404" y="2074773"/>
                </a:lnTo>
                <a:lnTo>
                  <a:pt x="0" y="20747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5209017" y="219667"/>
            <a:ext cx="3559715" cy="2700933"/>
          </a:xfrm>
          <a:custGeom>
            <a:avLst/>
            <a:gdLst/>
            <a:ahLst/>
            <a:cxnLst/>
            <a:rect r="r" b="b" t="t" l="l"/>
            <a:pathLst>
              <a:path h="2700933" w="3559715">
                <a:moveTo>
                  <a:pt x="0" y="0"/>
                </a:moveTo>
                <a:lnTo>
                  <a:pt x="3559714" y="0"/>
                </a:lnTo>
                <a:lnTo>
                  <a:pt x="3559714" y="2700933"/>
                </a:lnTo>
                <a:lnTo>
                  <a:pt x="0" y="27009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637957" y="1872501"/>
            <a:ext cx="11012086" cy="646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4895" indent="-417448" lvl="1">
              <a:lnSpc>
                <a:spcPts val="4640"/>
              </a:lnSpc>
              <a:buFont typeface="Arial"/>
              <a:buChar char="•"/>
            </a:pPr>
            <a:r>
              <a:rPr lang="en-US" b="true" sz="3867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Keeps pests away</a:t>
            </a:r>
            <a:r>
              <a:rPr lang="en-US" sz="3867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, including slugs, aphids, and ants.</a:t>
            </a:r>
          </a:p>
          <a:p>
            <a:pPr algn="l" marL="834895" indent="-417448" lvl="1">
              <a:lnSpc>
                <a:spcPts val="4640"/>
              </a:lnSpc>
              <a:buFont typeface="Arial"/>
              <a:buChar char="•"/>
            </a:pPr>
            <a:r>
              <a:rPr lang="en-US" b="true" sz="3867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Helps prevent fungal diseases</a:t>
            </a:r>
            <a:r>
              <a:rPr lang="en-US" sz="3867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like powdery mildew.</a:t>
            </a:r>
          </a:p>
          <a:p>
            <a:pPr algn="l" marL="834895" indent="-417448" lvl="1">
              <a:lnSpc>
                <a:spcPts val="4640"/>
              </a:lnSpc>
              <a:buFont typeface="Arial"/>
              <a:buChar char="•"/>
            </a:pPr>
            <a:r>
              <a:rPr lang="en-US" b="true" sz="3867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Improves soil quality,</a:t>
            </a:r>
            <a:r>
              <a:rPr lang="en-US" sz="3867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enhancing aeration and moisture retention.</a:t>
            </a:r>
          </a:p>
          <a:p>
            <a:pPr algn="l" marL="834895" indent="-417448" lvl="1">
              <a:lnSpc>
                <a:spcPts val="4640"/>
              </a:lnSpc>
              <a:buFont typeface="Arial"/>
              <a:buChar char="•"/>
            </a:pPr>
            <a:r>
              <a:rPr lang="en-US" b="true" sz="3867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Natural and safe,</a:t>
            </a:r>
            <a:r>
              <a:rPr lang="en-US" sz="3867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won’t harm plants or soil.</a:t>
            </a:r>
          </a:p>
          <a:p>
            <a:pPr algn="l" marL="834895" indent="-417448" lvl="1">
              <a:lnSpc>
                <a:spcPts val="4640"/>
              </a:lnSpc>
              <a:buFont typeface="Arial"/>
              <a:buChar char="•"/>
            </a:pPr>
            <a:r>
              <a:rPr lang="en-US" b="true" sz="3867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Easy to apply</a:t>
            </a:r>
            <a:r>
              <a:rPr lang="en-US" sz="3867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- sprinkle by hand or use a sifter for even coverage.</a:t>
            </a:r>
          </a:p>
          <a:p>
            <a:pPr algn="l" marL="834895" indent="-417448" lvl="1">
              <a:lnSpc>
                <a:spcPts val="4640"/>
              </a:lnSpc>
              <a:buFont typeface="Arial"/>
              <a:buChar char="•"/>
            </a:pPr>
            <a:r>
              <a:rPr lang="en-US" b="true" sz="3867">
                <a:solidFill>
                  <a:srgbClr val="205732"/>
                </a:solidFill>
                <a:latin typeface="Nourd Bold"/>
                <a:ea typeface="Nourd Bold"/>
                <a:cs typeface="Nourd Bold"/>
                <a:sym typeface="Nourd Bold"/>
              </a:rPr>
              <a:t>Important! Reapply after rain,</a:t>
            </a:r>
            <a:r>
              <a:rPr lang="en-US" sz="3867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as moisture reduces its effectiveness.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6267" y="8590619"/>
            <a:ext cx="3809256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en-US" sz="2961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Hydrangealibrary.com</a:t>
            </a:r>
          </a:p>
        </p:txBody>
      </p:sp>
    </p:spTree>
  </p:cSld>
  <p:clrMapOvr>
    <a:masterClrMapping/>
  </p:clrMapOvr>
  <p:transition spd="fast">
    <p:cover dir="rd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2979" y="8402242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0"/>
                </a:moveTo>
                <a:lnTo>
                  <a:pt x="7315200" y="0"/>
                </a:lnTo>
                <a:lnTo>
                  <a:pt x="7315200" y="2686674"/>
                </a:lnTo>
                <a:lnTo>
                  <a:pt x="0" y="268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61970">
            <a:off x="6839377" y="-205740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647700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2686674"/>
                </a:moveTo>
                <a:lnTo>
                  <a:pt x="0" y="2686674"/>
                </a:lnTo>
                <a:lnTo>
                  <a:pt x="0" y="0"/>
                </a:lnTo>
                <a:lnTo>
                  <a:pt x="7315200" y="0"/>
                </a:lnTo>
                <a:lnTo>
                  <a:pt x="731520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1802979" y="-314637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0" y="2686674"/>
                </a:moveTo>
                <a:lnTo>
                  <a:pt x="7315200" y="2686674"/>
                </a:lnTo>
                <a:lnTo>
                  <a:pt x="7315200" y="0"/>
                </a:lnTo>
                <a:lnTo>
                  <a:pt x="0" y="0"/>
                </a:lnTo>
                <a:lnTo>
                  <a:pt x="0" y="26866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3067874">
            <a:off x="7410979" y="8351214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4609246" y="0"/>
                </a:moveTo>
                <a:lnTo>
                  <a:pt x="0" y="0"/>
                </a:lnTo>
                <a:lnTo>
                  <a:pt x="0" y="4114800"/>
                </a:lnTo>
                <a:lnTo>
                  <a:pt x="4609246" y="4114800"/>
                </a:lnTo>
                <a:lnTo>
                  <a:pt x="46092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647700" y="7914963"/>
            <a:ext cx="7315200" cy="2686673"/>
          </a:xfrm>
          <a:custGeom>
            <a:avLst/>
            <a:gdLst/>
            <a:ahLst/>
            <a:cxnLst/>
            <a:rect r="r" b="b" t="t" l="l"/>
            <a:pathLst>
              <a:path h="2686673" w="7315200">
                <a:moveTo>
                  <a:pt x="7315200" y="0"/>
                </a:moveTo>
                <a:lnTo>
                  <a:pt x="0" y="0"/>
                </a:lnTo>
                <a:lnTo>
                  <a:pt x="0" y="2686674"/>
                </a:lnTo>
                <a:lnTo>
                  <a:pt x="7315200" y="268667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75354">
            <a:off x="-1086531" y="22705"/>
            <a:ext cx="5591021" cy="3277736"/>
          </a:xfrm>
          <a:custGeom>
            <a:avLst/>
            <a:gdLst/>
            <a:ahLst/>
            <a:cxnLst/>
            <a:rect r="r" b="b" t="t" l="l"/>
            <a:pathLst>
              <a:path h="3277736" w="5591021">
                <a:moveTo>
                  <a:pt x="0" y="0"/>
                </a:moveTo>
                <a:lnTo>
                  <a:pt x="5591021" y="0"/>
                </a:lnTo>
                <a:lnTo>
                  <a:pt x="5591021" y="3277736"/>
                </a:lnTo>
                <a:lnTo>
                  <a:pt x="0" y="327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9426" y="6615659"/>
            <a:ext cx="5134531" cy="3895825"/>
          </a:xfrm>
          <a:custGeom>
            <a:avLst/>
            <a:gdLst/>
            <a:ahLst/>
            <a:cxnLst/>
            <a:rect r="r" b="b" t="t" l="l"/>
            <a:pathLst>
              <a:path h="3895825" w="5134531">
                <a:moveTo>
                  <a:pt x="0" y="0"/>
                </a:moveTo>
                <a:lnTo>
                  <a:pt x="5134531" y="0"/>
                </a:lnTo>
                <a:lnTo>
                  <a:pt x="5134531" y="3895826"/>
                </a:lnTo>
                <a:lnTo>
                  <a:pt x="0" y="3895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9963" y="7409051"/>
            <a:ext cx="3309863" cy="2999563"/>
          </a:xfrm>
          <a:custGeom>
            <a:avLst/>
            <a:gdLst/>
            <a:ahLst/>
            <a:cxnLst/>
            <a:rect r="r" b="b" t="t" l="l"/>
            <a:pathLst>
              <a:path h="2999563" w="3309863">
                <a:moveTo>
                  <a:pt x="0" y="0"/>
                </a:moveTo>
                <a:lnTo>
                  <a:pt x="3309863" y="0"/>
                </a:lnTo>
                <a:lnTo>
                  <a:pt x="3309863" y="2999563"/>
                </a:lnTo>
                <a:lnTo>
                  <a:pt x="0" y="299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511037">
            <a:off x="14952052" y="96959"/>
            <a:ext cx="4124188" cy="3129228"/>
          </a:xfrm>
          <a:custGeom>
            <a:avLst/>
            <a:gdLst/>
            <a:ahLst/>
            <a:cxnLst/>
            <a:rect r="r" b="b" t="t" l="l"/>
            <a:pathLst>
              <a:path h="3129228" w="4124188">
                <a:moveTo>
                  <a:pt x="0" y="0"/>
                </a:moveTo>
                <a:lnTo>
                  <a:pt x="4124188" y="0"/>
                </a:lnTo>
                <a:lnTo>
                  <a:pt x="4124188" y="3129227"/>
                </a:lnTo>
                <a:lnTo>
                  <a:pt x="0" y="3129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493203" y="3629025"/>
            <a:ext cx="15301594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3"/>
              </a:lnSpc>
            </a:pPr>
            <a:r>
              <a:rPr lang="en-US" sz="6660">
                <a:solidFill>
                  <a:srgbClr val="205732"/>
                </a:solidFill>
                <a:latin typeface="Nourd"/>
                <a:ea typeface="Nourd"/>
                <a:cs typeface="Nourd"/>
                <a:sym typeface="Nourd"/>
              </a:rPr>
              <a:t>   Tip: If used in excess, it may slightly increase soil alkalinity, which could affect plants like blue hydrangeas.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33388">
            <a:off x="1547256" y="3661550"/>
            <a:ext cx="478209" cy="736737"/>
          </a:xfrm>
          <a:custGeom>
            <a:avLst/>
            <a:gdLst/>
            <a:ahLst/>
            <a:cxnLst/>
            <a:rect r="r" b="b" t="t" l="l"/>
            <a:pathLst>
              <a:path h="736737" w="478209">
                <a:moveTo>
                  <a:pt x="0" y="0"/>
                </a:moveTo>
                <a:lnTo>
                  <a:pt x="478210" y="0"/>
                </a:lnTo>
                <a:lnTo>
                  <a:pt x="478210" y="736737"/>
                </a:lnTo>
                <a:lnTo>
                  <a:pt x="0" y="736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DAGdytx2vSU</dc:identifier>
  <dcterms:modified xsi:type="dcterms:W3CDTF">2011-08-01T06:04:30Z</dcterms:modified>
  <cp:revision>1</cp:revision>
  <dc:title>Diatomaceous Earth for Gardening - Benefits &amp; How to Use It</dc:title>
</cp:coreProperties>
</file>